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57" r:id="rId4"/>
    <p:sldId id="259" r:id="rId5"/>
    <p:sldId id="261" r:id="rId6"/>
    <p:sldId id="262" r:id="rId7"/>
    <p:sldId id="265" r:id="rId8"/>
    <p:sldId id="260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4" r:id="rId27"/>
    <p:sldId id="281" r:id="rId28"/>
    <p:sldId id="286" r:id="rId29"/>
    <p:sldId id="282" r:id="rId30"/>
    <p:sldId id="285" r:id="rId31"/>
    <p:sldId id="287" r:id="rId32"/>
    <p:sldId id="288" r:id="rId33"/>
    <p:sldId id="289" r:id="rId34"/>
    <p:sldId id="290" r:id="rId35"/>
    <p:sldId id="292" r:id="rId36"/>
    <p:sldId id="293" r:id="rId37"/>
    <p:sldId id="294" r:id="rId38"/>
    <p:sldId id="295" r:id="rId39"/>
    <p:sldId id="296" r:id="rId40"/>
    <p:sldId id="299" r:id="rId41"/>
    <p:sldId id="300" r:id="rId42"/>
    <p:sldId id="301" r:id="rId43"/>
    <p:sldId id="302" r:id="rId44"/>
    <p:sldId id="303" r:id="rId45"/>
    <p:sldId id="304" r:id="rId46"/>
    <p:sldId id="307" r:id="rId47"/>
    <p:sldId id="305" r:id="rId48"/>
    <p:sldId id="310" r:id="rId49"/>
    <p:sldId id="306" r:id="rId50"/>
    <p:sldId id="308" r:id="rId51"/>
    <p:sldId id="309" r:id="rId52"/>
    <p:sldId id="312" r:id="rId53"/>
    <p:sldId id="311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37" r:id="rId69"/>
    <p:sldId id="327" r:id="rId70"/>
    <p:sldId id="328" r:id="rId71"/>
    <p:sldId id="329" r:id="rId72"/>
    <p:sldId id="330" r:id="rId73"/>
    <p:sldId id="331" r:id="rId74"/>
    <p:sldId id="332" r:id="rId75"/>
    <p:sldId id="338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6D53-35D8-42A1-89B9-B7F23638D388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9BEB-FB44-44FA-A4C8-BBDC37878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37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6D53-35D8-42A1-89B9-B7F23638D388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9BEB-FB44-44FA-A4C8-BBDC37878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3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6D53-35D8-42A1-89B9-B7F23638D388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9BEB-FB44-44FA-A4C8-BBDC37878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37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6D53-35D8-42A1-89B9-B7F23638D388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9BEB-FB44-44FA-A4C8-BBDC37878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753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6D53-35D8-42A1-89B9-B7F23638D388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9BEB-FB44-44FA-A4C8-BBDC37878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85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6D53-35D8-42A1-89B9-B7F23638D388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9BEB-FB44-44FA-A4C8-BBDC37878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34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6D53-35D8-42A1-89B9-B7F23638D388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9BEB-FB44-44FA-A4C8-BBDC37878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480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6D53-35D8-42A1-89B9-B7F23638D388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9BEB-FB44-44FA-A4C8-BBDC37878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86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6D53-35D8-42A1-89B9-B7F23638D388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9BEB-FB44-44FA-A4C8-BBDC37878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986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6D53-35D8-42A1-89B9-B7F23638D388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9BEB-FB44-44FA-A4C8-BBDC37878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653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6D53-35D8-42A1-89B9-B7F23638D388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9BEB-FB44-44FA-A4C8-BBDC37878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35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6D53-35D8-42A1-89B9-B7F23638D388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39BEB-FB44-44FA-A4C8-BBDC37878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940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um.oracle.com/repo/OracleLinux/OL8/baseos/latest/x86_64" TargetMode="External"/><Relationship Id="rId2" Type="http://schemas.openxmlformats.org/officeDocument/2006/relationships/hyperlink" Target="https://yum.oracle.com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oracle-base.com/articles/19c/oracle-db-19c-installation-on-oracle-linux-8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delivery.oracle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nnylee/kopo-04-database/blob/main/project/2021-05-09-database-oracle19c-linux-install-2.md" TargetMode="External"/><Relationship Id="rId2" Type="http://schemas.openxmlformats.org/officeDocument/2006/relationships/hyperlink" Target="https://github.com/hennylee/kopo-04-database/blob/main/project/2021-05-09-database-oracle19c-linux-install-1.md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32560" y="695643"/>
            <a:ext cx="9144000" cy="2387600"/>
          </a:xfrm>
        </p:spPr>
        <p:txBody>
          <a:bodyPr/>
          <a:lstStyle/>
          <a:p>
            <a:r>
              <a:rPr lang="en-US" altLang="ko-KR" b="1" dirty="0" smtClean="0"/>
              <a:t>ORACLE_19c_Linux</a:t>
            </a:r>
            <a:br>
              <a:rPr lang="en-US" altLang="ko-KR" b="1" dirty="0" smtClean="0"/>
            </a:br>
            <a:r>
              <a:rPr lang="ko-KR" altLang="en-US" b="1" dirty="0" smtClean="0"/>
              <a:t>설치 가이드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322320" y="3556318"/>
            <a:ext cx="5522742" cy="1655762"/>
          </a:xfrm>
        </p:spPr>
        <p:txBody>
          <a:bodyPr anchor="ctr"/>
          <a:lstStyle/>
          <a:p>
            <a:pPr marL="457200" indent="-457200" algn="l">
              <a:buAutoNum type="arabicParenBoth"/>
            </a:pPr>
            <a:r>
              <a:rPr lang="en-US" altLang="ko-KR" dirty="0" err="1" smtClean="0"/>
              <a:t>Vmware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Oracle Linux 8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marL="457200" indent="-457200" algn="l">
              <a:buAutoNum type="arabicParenBoth"/>
            </a:pPr>
            <a:r>
              <a:rPr lang="en-US" altLang="ko-KR" dirty="0" smtClean="0"/>
              <a:t>Oracle Linux 8 </a:t>
            </a:r>
            <a:r>
              <a:rPr lang="ko-KR" altLang="en-US" dirty="0" smtClean="0"/>
              <a:t>에 </a:t>
            </a:r>
            <a:r>
              <a:rPr lang="en-US" altLang="ko-KR" dirty="0"/>
              <a:t>Oracle19c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838200" y="58086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 smtClean="0">
                <a:solidFill>
                  <a:schemeClr val="bg1">
                    <a:lumMod val="65000"/>
                  </a:schemeClr>
                </a:solidFill>
              </a:rPr>
              <a:t>한국폴리텍대학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 광명융합기술교육원 데이터분석과 </a:t>
            </a:r>
            <a:endParaRPr lang="en-US" altLang="ko-KR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2021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학년 </a:t>
            </a: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2160340104 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이해니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032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 VMware </a:t>
            </a:r>
            <a:r>
              <a:rPr lang="ko-KR" altLang="en-US" b="1" dirty="0"/>
              <a:t>에 </a:t>
            </a:r>
            <a:r>
              <a:rPr lang="en-US" altLang="ko-KR" b="1" dirty="0"/>
              <a:t>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Customize </a:t>
            </a:r>
            <a:r>
              <a:rPr lang="ko-KR" altLang="en-US" dirty="0"/>
              <a:t>클릭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172" name="Picture 4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804" y="2435226"/>
            <a:ext cx="3869356" cy="411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682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 VMware </a:t>
            </a:r>
            <a:r>
              <a:rPr lang="ko-KR" altLang="en-US" b="1" dirty="0"/>
              <a:t>에 </a:t>
            </a:r>
            <a:r>
              <a:rPr lang="en-US" altLang="ko-KR" b="1" dirty="0"/>
              <a:t>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1126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93" y="2387412"/>
            <a:ext cx="3979085" cy="394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71" y="2387413"/>
            <a:ext cx="3962861" cy="3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653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만들어진 </a:t>
            </a:r>
            <a:r>
              <a:rPr lang="en-US" altLang="ko-KR" dirty="0"/>
              <a:t>Oracle Linux </a:t>
            </a:r>
            <a:r>
              <a:rPr lang="ko-KR" altLang="en-US" dirty="0"/>
              <a:t>실행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024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595" y="2495632"/>
            <a:ext cx="5095463" cy="381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756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English </a:t>
            </a:r>
            <a:r>
              <a:rPr lang="ko-KR" altLang="en-US" dirty="0" smtClean="0"/>
              <a:t>선택</a:t>
            </a:r>
            <a:br>
              <a:rPr lang="ko-KR" altLang="en-US" dirty="0" smtClean="0"/>
            </a:br>
            <a:endParaRPr lang="ko-KR" altLang="en-US" dirty="0"/>
          </a:p>
        </p:txBody>
      </p:sp>
      <p:pic>
        <p:nvPicPr>
          <p:cNvPr id="1741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80" y="2372559"/>
            <a:ext cx="5519320" cy="417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616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IP </a:t>
            </a:r>
            <a:r>
              <a:rPr lang="ko-KR" altLang="en-US" dirty="0"/>
              <a:t>고정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638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10" y="2484120"/>
            <a:ext cx="5127801" cy="39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25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refresh </a:t>
            </a:r>
            <a:r>
              <a:rPr lang="ko-KR" altLang="en-US" dirty="0"/>
              <a:t>클릭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536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35" y="2468880"/>
            <a:ext cx="5446789" cy="411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198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구글에서 </a:t>
            </a:r>
            <a:r>
              <a:rPr lang="en-US" altLang="ko-KR" dirty="0"/>
              <a:t>yum oracle server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pic>
        <p:nvPicPr>
          <p:cNvPr id="1433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986" y="2555290"/>
            <a:ext cx="5429514" cy="375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896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https://yum.oracle.com/index.html</a:t>
            </a:r>
            <a:r>
              <a:rPr lang="en-US" altLang="ko-KR" dirty="0"/>
              <a:t> </a:t>
            </a:r>
            <a:r>
              <a:rPr lang="ko-KR" altLang="en-US" dirty="0"/>
              <a:t>접속</a:t>
            </a:r>
          </a:p>
          <a:p>
            <a:r>
              <a:rPr lang="en-US" altLang="ko-KR" dirty="0"/>
              <a:t>Home </a:t>
            </a:r>
            <a:r>
              <a:rPr lang="ko-KR" altLang="en-US" dirty="0"/>
              <a:t>에서 </a:t>
            </a:r>
            <a:r>
              <a:rPr lang="en-US" altLang="ko-KR" dirty="0"/>
              <a:t>[Browse the Repositories - Oracle Linux 8 - x86_64]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r>
              <a:rPr lang="ko-KR" altLang="en-US" dirty="0"/>
              <a:t>이 페이지의 </a:t>
            </a:r>
            <a:r>
              <a:rPr lang="en-US" altLang="ko-KR" dirty="0"/>
              <a:t>index.html</a:t>
            </a:r>
            <a:r>
              <a:rPr lang="ko-KR" altLang="en-US" dirty="0"/>
              <a:t>을 제외한 앞의 </a:t>
            </a:r>
            <a:r>
              <a:rPr lang="en-US" altLang="ko-KR" dirty="0"/>
              <a:t>URL </a:t>
            </a:r>
            <a:r>
              <a:rPr lang="ko-KR" altLang="en-US" dirty="0"/>
              <a:t>카피 </a:t>
            </a:r>
            <a:r>
              <a:rPr lang="en-US" altLang="ko-KR" dirty="0"/>
              <a:t>: </a:t>
            </a:r>
            <a:r>
              <a:rPr lang="en-US" altLang="ko-KR" dirty="0">
                <a:hlinkClick r:id="rId3"/>
              </a:rPr>
              <a:t>https://yum.oracle.com/repo/OracleLinux/OL8/baseos/latest/x86_64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3314" name="Picture 2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482" y="4333858"/>
            <a:ext cx="4304518" cy="224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68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다시 </a:t>
            </a:r>
            <a:r>
              <a:rPr lang="en-US" altLang="ko-KR" dirty="0"/>
              <a:t>Oracle Linux </a:t>
            </a:r>
            <a:r>
              <a:rPr lang="ko-KR" altLang="en-US" dirty="0" smtClean="0"/>
              <a:t>로 돌아와서 </a:t>
            </a:r>
            <a:r>
              <a:rPr lang="en-US" altLang="ko-KR" dirty="0"/>
              <a:t>Installation Source</a:t>
            </a:r>
            <a:r>
              <a:rPr lang="ko-KR" altLang="en-US" dirty="0" smtClean="0"/>
              <a:t>에 복사한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 </a:t>
            </a:r>
            <a:r>
              <a:rPr lang="ko-KR" altLang="en-US" dirty="0" err="1"/>
              <a:t>붙여넣고</a:t>
            </a:r>
            <a:r>
              <a:rPr lang="ko-KR" altLang="en-US" dirty="0"/>
              <a:t> </a:t>
            </a:r>
            <a:r>
              <a:rPr lang="en-US" altLang="ko-KR" dirty="0"/>
              <a:t>Done, </a:t>
            </a:r>
            <a:r>
              <a:rPr lang="ko-KR" altLang="en-US" dirty="0"/>
              <a:t>다운로드 다 </a:t>
            </a:r>
            <a:r>
              <a:rPr lang="ko-KR" altLang="en-US" dirty="0" err="1"/>
              <a:t>될때까지</a:t>
            </a:r>
            <a:r>
              <a:rPr lang="ko-KR" altLang="en-US" dirty="0"/>
              <a:t> 대기하기</a:t>
            </a:r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8434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431" y="2797968"/>
            <a:ext cx="4993138" cy="375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345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Software Selection : Custom Operation System </a:t>
            </a:r>
            <a:r>
              <a:rPr lang="ko-KR" altLang="en-US" dirty="0"/>
              <a:t>선택 후</a:t>
            </a:r>
            <a:r>
              <a:rPr lang="en-US" altLang="ko-KR" dirty="0"/>
              <a:t>, [Smart Card Support] </a:t>
            </a:r>
            <a:r>
              <a:rPr lang="ko-KR" altLang="en-US" dirty="0"/>
              <a:t>제외 하고 전부 선택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229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38" y="2897688"/>
            <a:ext cx="5133975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028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(1) </a:t>
            </a:r>
            <a:br>
              <a:rPr lang="en-US" altLang="ko-KR" dirty="0" smtClean="0"/>
            </a:br>
            <a:r>
              <a:rPr lang="en-US" altLang="ko-KR" dirty="0" err="1" smtClean="0"/>
              <a:t>Vmware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Oracle Linux 8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가상머신에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Oracle DBMS </a:t>
            </a:r>
            <a:r>
              <a:rPr lang="ko-KR" altLang="en-US" dirty="0" smtClean="0"/>
              <a:t>에 깔릴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환경을 구축한다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923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Begin to Install </a:t>
            </a:r>
            <a:r>
              <a:rPr lang="ko-KR" altLang="en-US" dirty="0"/>
              <a:t>클릭 후</a:t>
            </a:r>
            <a:r>
              <a:rPr lang="en-US" altLang="ko-KR" dirty="0"/>
              <a:t>, </a:t>
            </a:r>
            <a:r>
              <a:rPr lang="ko-KR" altLang="en-US" dirty="0"/>
              <a:t>두 개 계정 </a:t>
            </a:r>
            <a:r>
              <a:rPr lang="en-US" altLang="ko-KR" dirty="0"/>
              <a:t>PW </a:t>
            </a:r>
            <a:r>
              <a:rPr lang="ko-KR" altLang="en-US" dirty="0"/>
              <a:t>설정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945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798" y="2579604"/>
            <a:ext cx="4368299" cy="328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695" y="2579604"/>
            <a:ext cx="3872855" cy="323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338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부팅하다가 두 개 선택하는 거 나오면 위의 </a:t>
            </a:r>
            <a:r>
              <a:rPr lang="en-US" altLang="ko-KR" dirty="0"/>
              <a:t>Oracle Linux </a:t>
            </a:r>
            <a:r>
              <a:rPr lang="ko-KR" altLang="en-US" dirty="0" smtClean="0"/>
              <a:t>선택</a:t>
            </a:r>
            <a:endParaRPr lang="en-US" altLang="ko-KR" dirty="0"/>
          </a:p>
        </p:txBody>
      </p:sp>
      <p:pic>
        <p:nvPicPr>
          <p:cNvPr id="266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2" y="3116179"/>
            <a:ext cx="52482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41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설치 </a:t>
            </a:r>
            <a:r>
              <a:rPr lang="ko-KR" altLang="en-US" dirty="0"/>
              <a:t>가능한 그룹 리스트 확인하기 </a:t>
            </a:r>
            <a:r>
              <a:rPr lang="en-US" altLang="ko-KR" dirty="0"/>
              <a:t>: root </a:t>
            </a:r>
            <a:r>
              <a:rPr lang="ko-KR" altLang="en-US" dirty="0"/>
              <a:t>계정 접속 </a:t>
            </a:r>
            <a:r>
              <a:rPr lang="en-US" altLang="ko-KR" dirty="0"/>
              <a:t>- </a:t>
            </a:r>
            <a:r>
              <a:rPr lang="en-US" altLang="ko-KR" dirty="0" err="1"/>
              <a:t>dnf</a:t>
            </a:r>
            <a:r>
              <a:rPr lang="en-US" altLang="ko-KR" dirty="0"/>
              <a:t> group list</a:t>
            </a:r>
            <a:endParaRPr lang="ko-KR" altLang="en-US" dirty="0"/>
          </a:p>
        </p:txBody>
      </p:sp>
      <p:pic>
        <p:nvPicPr>
          <p:cNvPr id="6" name="Picture 2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15" b="48992"/>
          <a:stretch/>
        </p:blipFill>
        <p:spPr bwMode="auto">
          <a:xfrm>
            <a:off x="2196166" y="2936184"/>
            <a:ext cx="7405034" cy="324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569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Server with GUI </a:t>
            </a:r>
            <a:r>
              <a:rPr lang="ko-KR" altLang="en-US" dirty="0" smtClean="0"/>
              <a:t>설치하기</a:t>
            </a:r>
            <a:endParaRPr lang="en-US" altLang="ko-KR" dirty="0"/>
          </a:p>
          <a:p>
            <a:pPr lvl="1"/>
            <a:r>
              <a:rPr lang="ko-KR" altLang="en-US" dirty="0" smtClean="0"/>
              <a:t>중간에 </a:t>
            </a:r>
            <a:r>
              <a:rPr lang="en-US" altLang="ko-KR" dirty="0"/>
              <a:t>Y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1"/>
            <a:r>
              <a:rPr lang="ko-KR" altLang="en-US" dirty="0"/>
              <a:t>이를 통해 </a:t>
            </a:r>
            <a:r>
              <a:rPr lang="en-US" altLang="ko-KR" dirty="0" err="1"/>
              <a:t>xWindow</a:t>
            </a:r>
            <a:r>
              <a:rPr lang="ko-KR" altLang="en-US" dirty="0"/>
              <a:t>패키지 등과 같은 </a:t>
            </a:r>
            <a:r>
              <a:rPr lang="en-US" altLang="ko-KR" dirty="0"/>
              <a:t>GUI </a:t>
            </a:r>
            <a:r>
              <a:rPr lang="ko-KR" altLang="en-US" dirty="0"/>
              <a:t>패키지들을 설치해야 오라클 </a:t>
            </a:r>
            <a:r>
              <a:rPr lang="en-US" altLang="ko-KR" dirty="0"/>
              <a:t>DBMS</a:t>
            </a:r>
            <a:r>
              <a:rPr lang="ko-KR" altLang="en-US" dirty="0"/>
              <a:t>를 </a:t>
            </a:r>
            <a:r>
              <a:rPr lang="en-US" altLang="ko-KR" dirty="0"/>
              <a:t>GUI</a:t>
            </a:r>
            <a:r>
              <a:rPr lang="ko-KR" altLang="en-US" dirty="0"/>
              <a:t>환경에서 설치할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24581" name="Picture 5" descr="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237" y="3627438"/>
            <a:ext cx="4763403" cy="281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65546" y="4462145"/>
            <a:ext cx="35674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groupinstall</a:t>
            </a:r>
            <a:r>
              <a:rPr lang="en-US" altLang="ko-KR" dirty="0" smtClean="0"/>
              <a:t> Server with GUI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7621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 </a:t>
            </a:r>
            <a:r>
              <a:rPr lang="ko-KR" altLang="en-US" dirty="0" smtClean="0"/>
              <a:t>완료되면 실행</a:t>
            </a:r>
            <a:endParaRPr lang="ko-KR" altLang="en-US" dirty="0"/>
          </a:p>
        </p:txBody>
      </p:sp>
      <p:pic>
        <p:nvPicPr>
          <p:cNvPr id="23555" name="Picture 3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51" y="2502317"/>
            <a:ext cx="6664179" cy="397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136506" y="2502317"/>
            <a:ext cx="76444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err="1" smtClean="0"/>
              <a:t>startx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6337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[Activities - terminal] </a:t>
            </a:r>
            <a:r>
              <a:rPr lang="ko-KR" altLang="en-US" dirty="0"/>
              <a:t>실행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253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676" y="2441575"/>
            <a:ext cx="6455581" cy="387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38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(2) </a:t>
            </a:r>
            <a:br>
              <a:rPr lang="en-US" altLang="ko-KR" dirty="0" smtClean="0"/>
            </a:br>
            <a:r>
              <a:rPr lang="en-US" altLang="ko-KR" b="1" dirty="0" smtClean="0"/>
              <a:t>oracle19c </a:t>
            </a:r>
            <a:r>
              <a:rPr lang="ko-KR" altLang="en-US" b="1" dirty="0" smtClean="0"/>
              <a:t>설치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OS </a:t>
            </a:r>
            <a:r>
              <a:rPr lang="ko-KR" altLang="en-US" dirty="0" smtClean="0"/>
              <a:t>환경은 앞서 설치한</a:t>
            </a:r>
            <a:r>
              <a:rPr lang="en-US" altLang="ko-KR" dirty="0" smtClean="0"/>
              <a:t>, Oracle Linux 8 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219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설치 </a:t>
            </a:r>
            <a:r>
              <a:rPr lang="ko-KR" altLang="en-US" b="1" dirty="0" err="1"/>
              <a:t>메뉴얼</a:t>
            </a:r>
            <a:r>
              <a:rPr lang="ko-KR" altLang="en-US" b="1" dirty="0"/>
              <a:t> 찾기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구글에서 </a:t>
            </a:r>
            <a:r>
              <a:rPr lang="en-US" altLang="ko-KR" dirty="0" smtClean="0"/>
              <a:t>Oracle-Base </a:t>
            </a:r>
            <a:r>
              <a:rPr lang="en-US" altLang="ko-KR" dirty="0"/>
              <a:t>Oracle Install in </a:t>
            </a:r>
            <a:r>
              <a:rPr lang="en-US" altLang="ko-KR" dirty="0" err="1"/>
              <a:t>Linx</a:t>
            </a:r>
            <a:r>
              <a:rPr lang="en-US" altLang="ko-KR" dirty="0"/>
              <a:t> </a:t>
            </a:r>
            <a:r>
              <a:rPr lang="en-US" altLang="ko-KR" dirty="0" smtClean="0"/>
              <a:t>8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pic>
        <p:nvPicPr>
          <p:cNvPr id="2150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153" y="2482265"/>
            <a:ext cx="8620125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347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설치 </a:t>
            </a:r>
            <a:r>
              <a:rPr lang="ko-KR" altLang="en-US" b="1" dirty="0" err="1"/>
              <a:t>메뉴얼</a:t>
            </a:r>
            <a:r>
              <a:rPr lang="ko-KR" altLang="en-US" b="1" dirty="0"/>
              <a:t> </a:t>
            </a:r>
            <a:r>
              <a:rPr lang="ko-KR" altLang="en-US" b="1" dirty="0" smtClean="0"/>
              <a:t>찾기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접속 </a:t>
            </a:r>
            <a:r>
              <a:rPr lang="en-US" altLang="ko-KR" dirty="0"/>
              <a:t>: </a:t>
            </a:r>
            <a:r>
              <a:rPr lang="en-US" altLang="ko-KR" dirty="0">
                <a:hlinkClick r:id="rId2"/>
              </a:rPr>
              <a:t>https://oracle-base.com/articles/19c/oracle-db-19c-installation-on-oracle-linux-8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7650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961" y="2756179"/>
            <a:ext cx="7009160" cy="382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24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설치 </a:t>
            </a:r>
            <a:r>
              <a:rPr lang="ko-KR" altLang="en-US" b="1" dirty="0" err="1"/>
              <a:t>메뉴얼</a:t>
            </a:r>
            <a:r>
              <a:rPr lang="ko-KR" altLang="en-US" b="1" dirty="0"/>
              <a:t> </a:t>
            </a:r>
            <a:r>
              <a:rPr lang="ko-KR" altLang="en-US" b="1" dirty="0" smtClean="0"/>
              <a:t>찾기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Host File </a:t>
            </a:r>
            <a:r>
              <a:rPr lang="ko-KR" altLang="en-US" dirty="0"/>
              <a:t>부분부터 </a:t>
            </a:r>
            <a:r>
              <a:rPr lang="ko-KR" altLang="en-US" dirty="0" smtClean="0"/>
              <a:t>참고하면서 설치를 진행할 것이다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48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920" y="2641416"/>
            <a:ext cx="7193280" cy="342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761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Oracle Linux 8 </a:t>
            </a:r>
            <a:r>
              <a:rPr lang="ko-KR" altLang="en-US" b="1" dirty="0" smtClean="0"/>
              <a:t>다운로드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https://edelivery.oracle.com/</a:t>
            </a:r>
            <a:r>
              <a:rPr lang="en-US" altLang="ko-KR" dirty="0"/>
              <a:t> </a:t>
            </a:r>
            <a:r>
              <a:rPr lang="ko-KR" altLang="en-US" dirty="0"/>
              <a:t>에서 </a:t>
            </a:r>
            <a:r>
              <a:rPr lang="en-US" altLang="ko-KR" dirty="0"/>
              <a:t>Oracle Linux8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  <p:pic>
        <p:nvPicPr>
          <p:cNvPr id="1026" name="Picture 2" descr="117553757-4be3d880-b08e-11eb-8d79-8db270aa59e7.png (1888×598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04" y="2681706"/>
            <a:ext cx="11035192" cy="349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939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2. Host File </a:t>
            </a:r>
            <a:r>
              <a:rPr lang="ko-KR" altLang="en-US" b="1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Hosts </a:t>
            </a:r>
            <a:r>
              <a:rPr lang="ko-KR" altLang="en-US" dirty="0" smtClean="0"/>
              <a:t>파일에 본인의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주소와 머신 네임 </a:t>
            </a:r>
            <a:r>
              <a:rPr lang="ko-KR" altLang="en-US" dirty="0"/>
              <a:t>작성 후 저장</a:t>
            </a:r>
          </a:p>
        </p:txBody>
      </p:sp>
      <p:pic>
        <p:nvPicPr>
          <p:cNvPr id="28674" name="Picture 2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22"/>
          <a:stretch/>
        </p:blipFill>
        <p:spPr bwMode="auto">
          <a:xfrm>
            <a:off x="2736972" y="2582110"/>
            <a:ext cx="8478215" cy="179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49275" y="2582110"/>
            <a:ext cx="147662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vi 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/hosts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8036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2. Host File </a:t>
            </a:r>
            <a:r>
              <a:rPr lang="ko-KR" altLang="en-US" b="1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호스트 네임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앞서 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/hosts </a:t>
            </a:r>
            <a:r>
              <a:rPr lang="ko-KR" altLang="en-US" dirty="0" smtClean="0"/>
              <a:t>파일에 설정한 도메인 이름을 등록한다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9698" name="Picture 2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86"/>
          <a:stretch/>
        </p:blipFill>
        <p:spPr bwMode="auto">
          <a:xfrm>
            <a:off x="3418539" y="3022416"/>
            <a:ext cx="8302490" cy="145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53035" y="3022416"/>
            <a:ext cx="246246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vi / vi 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/hostname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6219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 smtClean="0"/>
              <a:t>설치에 </a:t>
            </a:r>
            <a:r>
              <a:rPr lang="ko-KR" altLang="en-US" b="1" dirty="0"/>
              <a:t>필요한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자동 설정 패키지들을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34820" name="Picture 4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26"/>
          <a:stretch/>
        </p:blipFill>
        <p:spPr bwMode="auto">
          <a:xfrm>
            <a:off x="2586037" y="3334703"/>
            <a:ext cx="7019925" cy="315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54915" y="2445306"/>
            <a:ext cx="11432285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altLang="ko-KR" dirty="0" smtClean="0"/>
              <a:t>dnf install -y https://yum.oracle.com/repo/OracleLinux/OL8/baseos/latest/x86_64/getPackage/oracle-d</a:t>
            </a:r>
            <a:r>
              <a:rPr lang="en-US" altLang="ko-KR" dirty="0" smtClean="0"/>
              <a:t>atabase-preinstall-19c-1.0-1.el8.x86_64.rpm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105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 smtClean="0"/>
              <a:t>설치에 </a:t>
            </a:r>
            <a:r>
              <a:rPr lang="ko-KR" altLang="en-US" b="1" dirty="0"/>
              <a:t>필요한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full </a:t>
            </a:r>
            <a:r>
              <a:rPr lang="ko-KR" altLang="en-US" dirty="0" smtClean="0"/>
              <a:t>업데이트</a:t>
            </a:r>
            <a:endParaRPr lang="ko-KR" altLang="en-US" dirty="0"/>
          </a:p>
        </p:txBody>
      </p:sp>
      <p:pic>
        <p:nvPicPr>
          <p:cNvPr id="33794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657" y="2399587"/>
            <a:ext cx="5879783" cy="399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20426" y="2658666"/>
            <a:ext cx="177012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/>
              <a:t>yum update -y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826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 smtClean="0"/>
              <a:t>설치에 </a:t>
            </a:r>
            <a:r>
              <a:rPr lang="ko-KR" altLang="en-US" b="1" dirty="0"/>
              <a:t>필요한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명령어를 그대로 복사 </a:t>
            </a:r>
            <a:r>
              <a:rPr lang="ko-KR" altLang="en-US" dirty="0" smtClean="0"/>
              <a:t>붙여 넣기 해서 </a:t>
            </a:r>
            <a:r>
              <a:rPr lang="ko-KR" altLang="en-US" dirty="0"/>
              <a:t>필요한 패키지들을 모두 설치한다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1115728" y="2829025"/>
            <a:ext cx="9930064" cy="12003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bc</a:t>
            </a:r>
            <a:r>
              <a:rPr lang="en-US" altLang="ko-KR" dirty="0" smtClean="0"/>
              <a:t>    </a:t>
            </a:r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binutils</a:t>
            </a:r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dnf</a:t>
            </a:r>
            <a:r>
              <a:rPr lang="en-US" altLang="ko-KR" dirty="0" smtClean="0"/>
              <a:t> install -y compat-libcap1</a:t>
            </a:r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compat-libstdc</a:t>
            </a:r>
            <a:r>
              <a:rPr lang="en-US" altLang="ko-KR" dirty="0" smtClean="0"/>
              <a:t>++-33</a:t>
            </a:r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dtrace</a:t>
            </a:r>
            <a:r>
              <a:rPr lang="en-US" altLang="ko-KR" dirty="0" smtClean="0"/>
              <a:t>-modules</a:t>
            </a:r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dtrace</a:t>
            </a:r>
            <a:r>
              <a:rPr lang="en-US" altLang="ko-KR" dirty="0" smtClean="0"/>
              <a:t>-modules-headers</a:t>
            </a:r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dtrace</a:t>
            </a:r>
            <a:r>
              <a:rPr lang="en-US" altLang="ko-KR" dirty="0" smtClean="0"/>
              <a:t>-modules-provider-headers</a:t>
            </a:r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dtrace-utils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elfutils-libelf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elfutils-libelf-devel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fontconfig-devel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glibc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glibc-devel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ksh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libaio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libaio-devel</a:t>
            </a:r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libdtrace-ctf-devel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libXrender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libXrender-devel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libX11</a:t>
            </a:r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libXau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libXi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libXtst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libgcc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librdmacm-devel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libstdc</a:t>
            </a:r>
            <a:r>
              <a:rPr lang="en-US" altLang="ko-KR" dirty="0" smtClean="0"/>
              <a:t>++</a:t>
            </a:r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libstdc</a:t>
            </a:r>
            <a:r>
              <a:rPr lang="en-US" altLang="ko-KR" dirty="0" smtClean="0"/>
              <a:t>++-</a:t>
            </a:r>
            <a:r>
              <a:rPr lang="en-US" altLang="ko-KR" dirty="0" err="1" smtClean="0"/>
              <a:t>devel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libxcb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make</a:t>
            </a:r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net-tools # </a:t>
            </a:r>
            <a:r>
              <a:rPr lang="en-US" altLang="ko-KR" dirty="0" err="1" smtClean="0"/>
              <a:t>Clusterware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nfs-utils</a:t>
            </a:r>
            <a:r>
              <a:rPr lang="en-US" altLang="ko-KR" dirty="0" smtClean="0"/>
              <a:t> # ACFS</a:t>
            </a:r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python # ACFS</a:t>
            </a:r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python-</a:t>
            </a:r>
            <a:r>
              <a:rPr lang="en-US" altLang="ko-KR" dirty="0" err="1" smtClean="0"/>
              <a:t>configshell</a:t>
            </a:r>
            <a:r>
              <a:rPr lang="en-US" altLang="ko-KR" dirty="0" smtClean="0"/>
              <a:t> # ACFS</a:t>
            </a:r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python-</a:t>
            </a:r>
            <a:r>
              <a:rPr lang="en-US" altLang="ko-KR" dirty="0" err="1" smtClean="0"/>
              <a:t>rtslib</a:t>
            </a:r>
            <a:r>
              <a:rPr lang="en-US" altLang="ko-KR" dirty="0" smtClean="0"/>
              <a:t> # ACFS</a:t>
            </a:r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python-six # ACFS</a:t>
            </a:r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targetcli</a:t>
            </a:r>
            <a:r>
              <a:rPr lang="en-US" altLang="ko-KR" dirty="0" smtClean="0"/>
              <a:t> # ACFS</a:t>
            </a:r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smartmontools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sysstat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unixODBC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libnsl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libnsl.i686</a:t>
            </a:r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libnsl2</a:t>
            </a:r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libnsl2.i686</a:t>
            </a:r>
            <a:endParaRPr lang="ko-KR" altLang="en-US" dirty="0"/>
          </a:p>
        </p:txBody>
      </p:sp>
      <p:pic>
        <p:nvPicPr>
          <p:cNvPr id="32771" name="Picture 3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493" y="3059128"/>
            <a:ext cx="4097927" cy="279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005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4. Oracle </a:t>
            </a:r>
            <a:r>
              <a:rPr lang="ko-KR" altLang="en-US" b="1" dirty="0" smtClean="0"/>
              <a:t>계정 </a:t>
            </a:r>
            <a:r>
              <a:rPr lang="ko-KR" altLang="en-US" b="1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Oracle</a:t>
            </a:r>
            <a:r>
              <a:rPr lang="ko-KR" altLang="en-US" dirty="0"/>
              <a:t>이 속할 그룹 </a:t>
            </a:r>
            <a:r>
              <a:rPr lang="ko-KR" altLang="en-US" dirty="0" smtClean="0"/>
              <a:t>추가하기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8569" y="2582779"/>
            <a:ext cx="305872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groupadd</a:t>
            </a:r>
            <a:r>
              <a:rPr lang="en-US" altLang="ko-KR" dirty="0" smtClean="0"/>
              <a:t> -g 54321 </a:t>
            </a:r>
            <a:r>
              <a:rPr lang="en-US" altLang="ko-KR" dirty="0" err="1" smtClean="0"/>
              <a:t>oinstall</a:t>
            </a:r>
            <a:endParaRPr lang="en-US" altLang="ko-KR" dirty="0" smtClean="0"/>
          </a:p>
          <a:p>
            <a:r>
              <a:rPr lang="en-US" altLang="ko-KR" dirty="0" err="1" smtClean="0"/>
              <a:t>groupadd</a:t>
            </a:r>
            <a:r>
              <a:rPr lang="en-US" altLang="ko-KR" dirty="0" smtClean="0"/>
              <a:t> -g 54322 dba</a:t>
            </a:r>
          </a:p>
          <a:p>
            <a:r>
              <a:rPr lang="en-US" altLang="ko-KR" dirty="0" err="1" smtClean="0"/>
              <a:t>groupadd</a:t>
            </a:r>
            <a:r>
              <a:rPr lang="en-US" altLang="ko-KR" dirty="0" smtClean="0"/>
              <a:t> -g 54323 </a:t>
            </a:r>
            <a:r>
              <a:rPr lang="en-US" altLang="ko-KR" dirty="0" err="1" smtClean="0"/>
              <a:t>oper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앞서 만든 그룹에 </a:t>
            </a:r>
            <a:r>
              <a:rPr lang="en-US" altLang="ko-KR" dirty="0" smtClean="0"/>
              <a:t>Oracle </a:t>
            </a:r>
            <a:r>
              <a:rPr lang="ko-KR" altLang="en-US" dirty="0" smtClean="0"/>
              <a:t>유저 추가하기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8569" y="4656870"/>
            <a:ext cx="52388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useradd</a:t>
            </a:r>
            <a:r>
              <a:rPr lang="en-US" altLang="ko-KR" dirty="0" smtClean="0"/>
              <a:t> -u 54321 -g </a:t>
            </a:r>
            <a:r>
              <a:rPr lang="en-US" altLang="ko-KR" dirty="0" err="1" smtClean="0"/>
              <a:t>oinstall</a:t>
            </a:r>
            <a:r>
              <a:rPr lang="en-US" altLang="ko-KR" dirty="0" smtClean="0"/>
              <a:t> -G </a:t>
            </a:r>
            <a:r>
              <a:rPr lang="en-US" altLang="ko-KR" dirty="0" err="1" smtClean="0"/>
              <a:t>dba,oper</a:t>
            </a:r>
            <a:r>
              <a:rPr lang="en-US" altLang="ko-KR" dirty="0" smtClean="0"/>
              <a:t> oracle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707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4. Oracle </a:t>
            </a:r>
            <a:r>
              <a:rPr lang="ko-KR" altLang="en-US" b="1" dirty="0" smtClean="0"/>
              <a:t>계정 </a:t>
            </a:r>
            <a:r>
              <a:rPr lang="ko-KR" altLang="en-US" b="1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폴더로 확인해보면 </a:t>
            </a:r>
            <a:r>
              <a:rPr lang="en-US" altLang="ko-KR" dirty="0"/>
              <a:t>oracle </a:t>
            </a:r>
            <a:r>
              <a:rPr lang="ko-KR" altLang="en-US" dirty="0"/>
              <a:t>이라는 계정의 설정을 변경하는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추후에 </a:t>
            </a:r>
            <a:r>
              <a:rPr lang="en-US" altLang="ko-KR" dirty="0"/>
              <a:t>oracle </a:t>
            </a:r>
            <a:r>
              <a:rPr lang="ko-KR" altLang="en-US" dirty="0"/>
              <a:t>폴더에는 </a:t>
            </a:r>
            <a:r>
              <a:rPr lang="en-US" altLang="ko-KR" dirty="0"/>
              <a:t>Oracle DBMS </a:t>
            </a:r>
            <a:r>
              <a:rPr lang="ko-KR" altLang="en-US" dirty="0"/>
              <a:t>파일이 위치하게 된다</a:t>
            </a:r>
            <a:r>
              <a:rPr lang="en-US" altLang="ko-KR" dirty="0"/>
              <a:t>.</a:t>
            </a:r>
          </a:p>
        </p:txBody>
      </p:sp>
      <p:pic>
        <p:nvPicPr>
          <p:cNvPr id="3686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971" y="3376804"/>
            <a:ext cx="4811829" cy="322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336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4. Oracle </a:t>
            </a:r>
            <a:r>
              <a:rPr lang="ko-KR" altLang="en-US" b="1" dirty="0" smtClean="0"/>
              <a:t>계정 </a:t>
            </a:r>
            <a:r>
              <a:rPr lang="ko-KR" altLang="en-US" b="1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Oralce</a:t>
            </a:r>
            <a:r>
              <a:rPr lang="en-US" altLang="ko-KR" dirty="0"/>
              <a:t> </a:t>
            </a:r>
            <a:r>
              <a:rPr lang="ko-KR" altLang="en-US" dirty="0" smtClean="0"/>
              <a:t>계정의 패스워드 </a:t>
            </a:r>
            <a:r>
              <a:rPr lang="ko-KR" altLang="en-US" dirty="0"/>
              <a:t>설정하기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120254" y="2646949"/>
            <a:ext cx="16565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passwd</a:t>
            </a:r>
            <a:r>
              <a:rPr lang="en-US" altLang="ko-KR" dirty="0" smtClean="0"/>
              <a:t> oracle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522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추가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SELinux</a:t>
            </a:r>
            <a:r>
              <a:rPr lang="en-US" altLang="ko-KR" dirty="0"/>
              <a:t> Permissive </a:t>
            </a:r>
            <a:r>
              <a:rPr lang="ko-KR" altLang="en-US" dirty="0"/>
              <a:t>로 </a:t>
            </a:r>
            <a:r>
              <a:rPr lang="ko-KR" altLang="en-US" dirty="0" smtClean="0"/>
              <a:t>변경하기</a:t>
            </a:r>
            <a:endParaRPr lang="en-US" altLang="ko-KR" dirty="0" smtClean="0"/>
          </a:p>
          <a:p>
            <a:pPr lvl="1"/>
            <a:r>
              <a:rPr lang="en-US" altLang="ko-KR" dirty="0" err="1"/>
              <a:t>SELinux</a:t>
            </a:r>
            <a:r>
              <a:rPr lang="en-US" altLang="ko-KR" dirty="0"/>
              <a:t> </a:t>
            </a:r>
            <a:r>
              <a:rPr lang="ko-KR" altLang="en-US" dirty="0"/>
              <a:t>는 어느 프로세스가 파일</a:t>
            </a:r>
            <a:r>
              <a:rPr lang="en-US" altLang="ko-KR" dirty="0"/>
              <a:t>, </a:t>
            </a:r>
            <a:r>
              <a:rPr lang="ko-KR" altLang="en-US" dirty="0"/>
              <a:t>디렉토리</a:t>
            </a:r>
            <a:r>
              <a:rPr lang="en-US" altLang="ko-KR" dirty="0"/>
              <a:t>, </a:t>
            </a:r>
            <a:r>
              <a:rPr lang="ko-KR" altLang="en-US" dirty="0"/>
              <a:t>포트에 액세스 할 수 있는지 결정하는 보안 규칙의 집합이다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SELinux</a:t>
            </a:r>
            <a:r>
              <a:rPr lang="en-US" altLang="ko-KR" dirty="0"/>
              <a:t> Permissive</a:t>
            </a:r>
            <a:r>
              <a:rPr lang="ko-KR" altLang="en-US" dirty="0"/>
              <a:t>는 제한하고 있는 콘텐츠에 대한 액세스를 일시적으로 허용한다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030974" y="4168575"/>
            <a:ext cx="22217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SELinux</a:t>
            </a:r>
            <a:r>
              <a:rPr lang="en-US" altLang="ko-KR" dirty="0" smtClean="0"/>
              <a:t>=permissive</a:t>
            </a:r>
            <a:endParaRPr lang="ko-KR" altLang="en-US" dirty="0"/>
          </a:p>
        </p:txBody>
      </p:sp>
      <p:pic>
        <p:nvPicPr>
          <p:cNvPr id="37890" name="Picture 2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16"/>
          <a:stretch/>
        </p:blipFill>
        <p:spPr bwMode="auto">
          <a:xfrm>
            <a:off x="3783780" y="4001295"/>
            <a:ext cx="7038975" cy="239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394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추가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 Permissive </a:t>
            </a:r>
            <a:r>
              <a:rPr lang="ko-KR" altLang="en-US" dirty="0"/>
              <a:t>변경 </a:t>
            </a:r>
            <a:r>
              <a:rPr lang="ko-KR" altLang="en-US" dirty="0" smtClean="0"/>
              <a:t>적용하기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방화벽 재가동하기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오라클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가 설치될 파일 만들고 권한 설정하기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1589" y="2391924"/>
            <a:ext cx="24221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setenforce</a:t>
            </a:r>
            <a:r>
              <a:rPr lang="en-US" altLang="ko-KR" dirty="0" smtClean="0"/>
              <a:t> Permissive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1589" y="3354963"/>
            <a:ext cx="291740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systemctl</a:t>
            </a:r>
            <a:r>
              <a:rPr lang="en-US" altLang="ko-KR" dirty="0" smtClean="0"/>
              <a:t> stop </a:t>
            </a:r>
            <a:r>
              <a:rPr lang="en-US" altLang="ko-KR" dirty="0" err="1" smtClean="0"/>
              <a:t>firewalld</a:t>
            </a:r>
            <a:endParaRPr lang="en-US" altLang="ko-KR" dirty="0" smtClean="0"/>
          </a:p>
          <a:p>
            <a:r>
              <a:rPr lang="en-US" altLang="ko-KR" dirty="0" err="1" smtClean="0"/>
              <a:t>systemctl</a:t>
            </a:r>
            <a:r>
              <a:rPr lang="en-US" altLang="ko-KR" dirty="0" smtClean="0"/>
              <a:t> disable </a:t>
            </a:r>
            <a:r>
              <a:rPr lang="en-US" altLang="ko-KR" dirty="0" err="1" smtClean="0"/>
              <a:t>firewalld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71589" y="4976634"/>
            <a:ext cx="565879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mkdir</a:t>
            </a:r>
            <a:r>
              <a:rPr lang="en-US" altLang="ko-KR" dirty="0" smtClean="0"/>
              <a:t> -p /u01/app/oracle/product/19.0.0/dbhome_1</a:t>
            </a:r>
          </a:p>
          <a:p>
            <a:r>
              <a:rPr lang="en-US" altLang="ko-KR" dirty="0" err="1" smtClean="0"/>
              <a:t>mkdir</a:t>
            </a:r>
            <a:r>
              <a:rPr lang="en-US" altLang="ko-KR" dirty="0" smtClean="0"/>
              <a:t> -p /u02/</a:t>
            </a:r>
            <a:r>
              <a:rPr lang="en-US" altLang="ko-KR" dirty="0" err="1" smtClean="0"/>
              <a:t>oradata</a:t>
            </a:r>
            <a:endParaRPr lang="en-US" altLang="ko-KR" dirty="0" smtClean="0"/>
          </a:p>
          <a:p>
            <a:r>
              <a:rPr lang="en-US" altLang="ko-KR" dirty="0" err="1" smtClean="0"/>
              <a:t>chown</a:t>
            </a:r>
            <a:r>
              <a:rPr lang="en-US" altLang="ko-KR" dirty="0" smtClean="0"/>
              <a:t> -R </a:t>
            </a:r>
            <a:r>
              <a:rPr lang="en-US" altLang="ko-KR" dirty="0" err="1" smtClean="0"/>
              <a:t>oracle:oinstall</a:t>
            </a:r>
            <a:r>
              <a:rPr lang="en-US" altLang="ko-KR" dirty="0" smtClean="0"/>
              <a:t> /u01 /u02</a:t>
            </a:r>
          </a:p>
          <a:p>
            <a:r>
              <a:rPr lang="en-US" altLang="ko-KR" dirty="0" err="1" smtClean="0"/>
              <a:t>chmod</a:t>
            </a:r>
            <a:r>
              <a:rPr lang="en-US" altLang="ko-KR" dirty="0" smtClean="0"/>
              <a:t> -R 775 /u01 /u02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638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Oracle Linux 8 </a:t>
            </a:r>
            <a:r>
              <a:rPr lang="ko-KR" altLang="en-US" b="1" dirty="0" smtClean="0"/>
              <a:t>다운로드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항목 다운로드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28" y="2469673"/>
            <a:ext cx="10982961" cy="310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689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추가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/hosts</a:t>
            </a:r>
            <a:r>
              <a:rPr lang="ko-KR" altLang="en-US" dirty="0" smtClean="0"/>
              <a:t>에서 </a:t>
            </a:r>
            <a:r>
              <a:rPr lang="en-US" altLang="ko-KR" dirty="0"/>
              <a:t>machine-name </a:t>
            </a:r>
            <a:r>
              <a:rPr lang="ko-KR" altLang="en-US" dirty="0"/>
              <a:t>확인하기</a:t>
            </a:r>
            <a:endParaRPr lang="en-US" altLang="ko-KR" dirty="0"/>
          </a:p>
        </p:txBody>
      </p:sp>
      <p:pic>
        <p:nvPicPr>
          <p:cNvPr id="4096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928" y="2681484"/>
            <a:ext cx="5609891" cy="383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29253" y="2894844"/>
            <a:ext cx="14766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 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/hosts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032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추가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Xhost</a:t>
            </a:r>
            <a:r>
              <a:rPr lang="en-US" altLang="ko-KR" dirty="0" smtClean="0"/>
              <a:t> </a:t>
            </a:r>
            <a:r>
              <a:rPr lang="ko-KR" altLang="en-US" dirty="0" smtClean="0"/>
              <a:t>허용하기</a:t>
            </a:r>
            <a:endParaRPr lang="en-US" altLang="ko-KR" dirty="0" smtClean="0"/>
          </a:p>
          <a:p>
            <a:pPr lvl="1"/>
            <a:r>
              <a:rPr lang="en-US" altLang="ko-KR" dirty="0" err="1"/>
              <a:t>xhost</a:t>
            </a:r>
            <a:r>
              <a:rPr lang="ko-KR" altLang="en-US" dirty="0"/>
              <a:t>는 그래픽 화면</a:t>
            </a:r>
            <a:r>
              <a:rPr lang="en-US" altLang="ko-KR" dirty="0"/>
              <a:t>(X</a:t>
            </a:r>
            <a:r>
              <a:rPr lang="ko-KR" altLang="en-US" dirty="0"/>
              <a:t>윈도</a:t>
            </a:r>
            <a:r>
              <a:rPr lang="en-US" altLang="ko-KR" dirty="0"/>
              <a:t>)</a:t>
            </a:r>
            <a:r>
              <a:rPr lang="ko-KR" altLang="en-US" dirty="0"/>
              <a:t>의 처리를 담당한다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xhost</a:t>
            </a:r>
            <a:r>
              <a:rPr lang="en-US" altLang="ko-KR" dirty="0"/>
              <a:t> + IP</a:t>
            </a:r>
            <a:r>
              <a:rPr lang="ko-KR" altLang="en-US" dirty="0"/>
              <a:t>의 의미는 </a:t>
            </a:r>
            <a:r>
              <a:rPr lang="en-US" altLang="ko-KR" dirty="0"/>
              <a:t>"IP"</a:t>
            </a:r>
            <a:r>
              <a:rPr lang="ko-KR" altLang="en-US" dirty="0"/>
              <a:t>에서 들어오는 연결을 허용한다는 뜻이다</a:t>
            </a:r>
            <a:r>
              <a:rPr lang="en-US" altLang="ko-KR" dirty="0"/>
              <a:t>. (</a:t>
            </a:r>
            <a:r>
              <a:rPr lang="ko-KR" altLang="en-US" dirty="0"/>
              <a:t>차단은 </a:t>
            </a:r>
            <a:r>
              <a:rPr lang="en-US" altLang="ko-KR" dirty="0" err="1"/>
              <a:t>xhost</a:t>
            </a:r>
            <a:r>
              <a:rPr lang="en-US" altLang="ko-KR" dirty="0"/>
              <a:t> - </a:t>
            </a:r>
            <a:r>
              <a:rPr lang="ko-KR" altLang="en-US" dirty="0"/>
              <a:t>를 사용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이 작업은 어디까지나 화면으로 연결해주는 길을 설정해준 것 뿐이지</a:t>
            </a:r>
            <a:r>
              <a:rPr lang="en-US" altLang="ko-KR" dirty="0"/>
              <a:t>, </a:t>
            </a:r>
            <a:r>
              <a:rPr lang="ko-KR" altLang="en-US" dirty="0"/>
              <a:t>아직 실제로 출력해주는 화면 프로그램을 설치하지 않은 상태이다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082555" y="4376320"/>
            <a:ext cx="44117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xhost</a:t>
            </a:r>
            <a:r>
              <a:rPr lang="en-US" altLang="ko-KR" dirty="0" smtClean="0"/>
              <a:t> +&lt;</a:t>
            </a:r>
            <a:r>
              <a:rPr lang="ko-KR" altLang="en-US" dirty="0" smtClean="0"/>
              <a:t>본인이 설정한 </a:t>
            </a:r>
            <a:r>
              <a:rPr lang="en-US" altLang="ko-KR" dirty="0" smtClean="0"/>
              <a:t>machine-name&gt;</a:t>
            </a:r>
            <a:endParaRPr lang="ko-KR" altLang="en-US" dirty="0"/>
          </a:p>
        </p:txBody>
      </p:sp>
      <p:pic>
        <p:nvPicPr>
          <p:cNvPr id="39938" name="Picture 2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64"/>
          <a:stretch/>
        </p:blipFill>
        <p:spPr bwMode="auto">
          <a:xfrm>
            <a:off x="1082555" y="4892925"/>
            <a:ext cx="7941678" cy="167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572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추가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scripts </a:t>
            </a:r>
            <a:r>
              <a:rPr lang="ko-KR" altLang="en-US" dirty="0"/>
              <a:t>파일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lvl="1"/>
            <a:r>
              <a:rPr lang="ko-KR" altLang="en-US" dirty="0"/>
              <a:t>파일을 </a:t>
            </a:r>
            <a:r>
              <a:rPr lang="ko-KR" altLang="en-US" dirty="0" smtClean="0"/>
              <a:t>만들 때</a:t>
            </a:r>
            <a:r>
              <a:rPr lang="en-US" altLang="ko-KR" dirty="0"/>
              <a:t>, GUI </a:t>
            </a:r>
            <a:r>
              <a:rPr lang="ko-KR" altLang="en-US" dirty="0"/>
              <a:t>환경에서 말고 터미널 환경에서 위의 명령어로 파일을 만들어야 오류가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002344" y="3173162"/>
            <a:ext cx="30251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mkdir</a:t>
            </a:r>
            <a:r>
              <a:rPr lang="en-US" altLang="ko-KR" dirty="0" smtClean="0"/>
              <a:t> /home/oracle/scripts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262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추가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setEnv.sh </a:t>
            </a:r>
            <a:r>
              <a:rPr lang="ko-KR" altLang="en-US" dirty="0"/>
              <a:t>파일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보통 환경 </a:t>
            </a:r>
            <a:r>
              <a:rPr lang="ko-KR" altLang="en-US" dirty="0"/>
              <a:t>설정 파일을 </a:t>
            </a:r>
            <a:r>
              <a:rPr lang="en-US" altLang="ko-KR" dirty="0"/>
              <a:t>setEnv.sh 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270022" y="2845870"/>
            <a:ext cx="48273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cat &gt; /home/oracle/scripts/setEnv.sh &lt;&lt;EOF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0022" y="3410527"/>
            <a:ext cx="11815298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export TMP=/</a:t>
            </a:r>
            <a:r>
              <a:rPr lang="en-US" altLang="ko-KR" sz="1400" dirty="0" err="1" smtClean="0"/>
              <a:t>tmp</a:t>
            </a:r>
            <a:endParaRPr lang="en-US" altLang="ko-KR" sz="1400" dirty="0" smtClean="0"/>
          </a:p>
          <a:p>
            <a:r>
              <a:rPr lang="en-US" altLang="ko-KR" sz="1400" dirty="0" smtClean="0"/>
              <a:t>export TMPDIR=\$TMP</a:t>
            </a:r>
          </a:p>
          <a:p>
            <a:r>
              <a:rPr lang="en-US" altLang="ko-KR" sz="1400" dirty="0" smtClean="0"/>
              <a:t>export ORACLE_HOSTNAME=ol8-19.localdomain</a:t>
            </a:r>
          </a:p>
          <a:p>
            <a:r>
              <a:rPr lang="en-US" altLang="ko-KR" sz="1400" dirty="0" smtClean="0"/>
              <a:t>export ORACLE_UNQNAME=cdb1</a:t>
            </a:r>
          </a:p>
          <a:p>
            <a:r>
              <a:rPr lang="en-US" altLang="ko-KR" sz="1400" dirty="0" smtClean="0"/>
              <a:t>export ORACLE_BASE=/u01/app/oracle</a:t>
            </a:r>
          </a:p>
          <a:p>
            <a:r>
              <a:rPr lang="en-US" altLang="ko-KR" sz="1400" dirty="0" smtClean="0"/>
              <a:t>export ORACLE_HOME=\$ORACLE_BASE/product/19.0.0/dbhome_1</a:t>
            </a:r>
          </a:p>
          <a:p>
            <a:r>
              <a:rPr lang="en-US" altLang="ko-KR" sz="1400" dirty="0" smtClean="0"/>
              <a:t>export ORA_INVENTORY=/u01/app/</a:t>
            </a:r>
            <a:r>
              <a:rPr lang="en-US" altLang="ko-KR" sz="1400" dirty="0" err="1" smtClean="0"/>
              <a:t>oraInventory</a:t>
            </a:r>
            <a:endParaRPr lang="en-US" altLang="ko-KR" sz="1400" dirty="0" smtClean="0"/>
          </a:p>
          <a:p>
            <a:r>
              <a:rPr lang="en-US" altLang="ko-KR" sz="1400" dirty="0" smtClean="0"/>
              <a:t>export ORACLE_SID=cdb1</a:t>
            </a:r>
          </a:p>
          <a:p>
            <a:r>
              <a:rPr lang="en-US" altLang="ko-KR" sz="1400" dirty="0" smtClean="0"/>
              <a:t>export PDB_NAME=pdb1</a:t>
            </a:r>
          </a:p>
          <a:p>
            <a:r>
              <a:rPr lang="en-US" altLang="ko-KR" sz="1400" dirty="0" smtClean="0"/>
              <a:t>export DATA_DIR=/u02/</a:t>
            </a:r>
            <a:r>
              <a:rPr lang="en-US" altLang="ko-KR" sz="1400" dirty="0" err="1" smtClean="0"/>
              <a:t>oradata</a:t>
            </a:r>
            <a:endParaRPr lang="en-US" altLang="ko-KR" sz="1400" dirty="0" smtClean="0"/>
          </a:p>
          <a:p>
            <a:r>
              <a:rPr lang="en-US" altLang="ko-KR" sz="1400" dirty="0" smtClean="0"/>
              <a:t>export PATH=/</a:t>
            </a:r>
            <a:r>
              <a:rPr lang="en-US" altLang="ko-KR" sz="1400" dirty="0" err="1" smtClean="0"/>
              <a:t>usr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sbin</a:t>
            </a:r>
            <a:r>
              <a:rPr lang="en-US" altLang="ko-KR" sz="1400" dirty="0" smtClean="0"/>
              <a:t>:/</a:t>
            </a:r>
            <a:r>
              <a:rPr lang="en-US" altLang="ko-KR" sz="1400" dirty="0" err="1" smtClean="0"/>
              <a:t>usr</a:t>
            </a:r>
            <a:r>
              <a:rPr lang="en-US" altLang="ko-KR" sz="1400" dirty="0" smtClean="0"/>
              <a:t>/local/bin:\$PATH</a:t>
            </a:r>
          </a:p>
          <a:p>
            <a:r>
              <a:rPr lang="en-US" altLang="ko-KR" sz="1400" dirty="0" smtClean="0"/>
              <a:t>export PATH=\$ORACLE_HOME/bin:\$PATH</a:t>
            </a:r>
          </a:p>
          <a:p>
            <a:r>
              <a:rPr lang="en-US" altLang="ko-KR" sz="1400" dirty="0" smtClean="0"/>
              <a:t>export LD_LIBRARY_PATH=\$ORACLE_HOME/lib:/lib:/</a:t>
            </a:r>
            <a:r>
              <a:rPr lang="en-US" altLang="ko-KR" sz="1400" dirty="0" err="1" smtClean="0"/>
              <a:t>usr</a:t>
            </a:r>
            <a:r>
              <a:rPr lang="en-US" altLang="ko-KR" sz="1400" dirty="0" smtClean="0"/>
              <a:t>/lib</a:t>
            </a:r>
          </a:p>
          <a:p>
            <a:r>
              <a:rPr lang="en-US" altLang="ko-KR" sz="1400" dirty="0" smtClean="0"/>
              <a:t>export CLASSPATH=\$ORACLE_HOME/</a:t>
            </a:r>
            <a:r>
              <a:rPr lang="en-US" altLang="ko-KR" sz="1400" dirty="0" err="1" smtClean="0"/>
              <a:t>jlib</a:t>
            </a:r>
            <a:r>
              <a:rPr lang="en-US" altLang="ko-KR" sz="1400" dirty="0" smtClean="0"/>
              <a:t>:\$ORACLE_HOME/</a:t>
            </a:r>
            <a:r>
              <a:rPr lang="en-US" altLang="ko-KR" sz="1400" dirty="0" err="1" smtClean="0"/>
              <a:t>rdbms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jlib</a:t>
            </a:r>
            <a:endParaRPr lang="en-US" altLang="ko-KR" sz="1400" dirty="0" smtClean="0"/>
          </a:p>
          <a:p>
            <a:r>
              <a:rPr lang="en-US" altLang="ko-KR" sz="1400" dirty="0" smtClean="0"/>
              <a:t>EOF</a:t>
            </a:r>
            <a:endParaRPr lang="ko-KR" altLang="en-US" sz="1400" dirty="0"/>
          </a:p>
        </p:txBody>
      </p:sp>
      <p:pic>
        <p:nvPicPr>
          <p:cNvPr id="47107" name="Picture 3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497" y="3573898"/>
            <a:ext cx="3844847" cy="260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480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추가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/home/oracle/.</a:t>
            </a:r>
            <a:r>
              <a:rPr lang="en-US" altLang="ko-KR" dirty="0" err="1"/>
              <a:t>bash_profile</a:t>
            </a:r>
            <a:r>
              <a:rPr lang="en-US" altLang="ko-KR" dirty="0"/>
              <a:t> </a:t>
            </a:r>
            <a:r>
              <a:rPr lang="ko-KR" altLang="en-US" dirty="0"/>
              <a:t>파일 뒤에 </a:t>
            </a:r>
            <a:r>
              <a:rPr lang="en-US" altLang="ko-KR" dirty="0"/>
              <a:t>setEnv.sh </a:t>
            </a:r>
            <a:r>
              <a:rPr lang="ko-KR" altLang="en-US" dirty="0"/>
              <a:t>내용 넣기</a:t>
            </a:r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127473" y="2565166"/>
            <a:ext cx="75590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echo ". /home/oracle/scripts/setEnv.sh" &gt;&gt; /home/oracle/.</a:t>
            </a:r>
            <a:r>
              <a:rPr lang="en-US" altLang="ko-KR" dirty="0" err="1" smtClean="0"/>
              <a:t>bash_profile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0749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추가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startup/shutdown service </a:t>
            </a:r>
            <a:r>
              <a:rPr lang="ko-KR" altLang="en-US" dirty="0"/>
              <a:t>로부터 호출되는 </a:t>
            </a:r>
            <a:r>
              <a:rPr lang="en-US" altLang="ko-KR" dirty="0"/>
              <a:t>"start_all.sh" </a:t>
            </a:r>
            <a:r>
              <a:rPr lang="ko-KR" altLang="en-US" dirty="0"/>
              <a:t>과 </a:t>
            </a:r>
            <a:r>
              <a:rPr lang="en-US" altLang="ko-KR" dirty="0"/>
              <a:t>"stop_all.sh" </a:t>
            </a:r>
            <a:r>
              <a:rPr lang="ko-KR" altLang="en-US" dirty="0"/>
              <a:t>스크립트 만들기</a:t>
            </a:r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092951"/>
            <a:ext cx="4975273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cat &gt; /home/oracle/scripts/start_all.sh &lt;&lt;EOF</a:t>
            </a:r>
          </a:p>
          <a:p>
            <a:r>
              <a:rPr lang="en-US" altLang="ko-KR" dirty="0" smtClean="0"/>
              <a:t>export ORAENV_ASK=NO</a:t>
            </a:r>
          </a:p>
          <a:p>
            <a:r>
              <a:rPr lang="en-US" altLang="ko-KR" dirty="0" smtClean="0"/>
              <a:t>. </a:t>
            </a:r>
            <a:r>
              <a:rPr lang="en-US" altLang="ko-KR" dirty="0" err="1" smtClean="0"/>
              <a:t>oraenv</a:t>
            </a:r>
            <a:endParaRPr lang="en-US" altLang="ko-KR" dirty="0" smtClean="0"/>
          </a:p>
          <a:p>
            <a:r>
              <a:rPr lang="en-US" altLang="ko-KR" dirty="0" smtClean="0"/>
              <a:t>export ORAENV_ASK=YES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dbstart</a:t>
            </a:r>
            <a:r>
              <a:rPr lang="en-US" altLang="ko-KR" dirty="0" smtClean="0"/>
              <a:t> \$ORACLE_HOME</a:t>
            </a:r>
          </a:p>
          <a:p>
            <a:r>
              <a:rPr lang="en-US" altLang="ko-KR" dirty="0" smtClean="0"/>
              <a:t>EOF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46084" y="3092951"/>
            <a:ext cx="4959691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cat &gt; /home/oracle/scripts/stop_all.sh &lt;&lt;EOF</a:t>
            </a:r>
          </a:p>
          <a:p>
            <a:r>
              <a:rPr lang="en-US" altLang="ko-KR" dirty="0" smtClean="0"/>
              <a:t>export ORAENV_ASK=NO</a:t>
            </a:r>
          </a:p>
          <a:p>
            <a:r>
              <a:rPr lang="en-US" altLang="ko-KR" dirty="0" smtClean="0"/>
              <a:t>. </a:t>
            </a:r>
            <a:r>
              <a:rPr lang="en-US" altLang="ko-KR" dirty="0" err="1" smtClean="0"/>
              <a:t>oraenv</a:t>
            </a:r>
            <a:endParaRPr lang="en-US" altLang="ko-KR" dirty="0" smtClean="0"/>
          </a:p>
          <a:p>
            <a:r>
              <a:rPr lang="en-US" altLang="ko-KR" dirty="0" smtClean="0"/>
              <a:t>export ORAENV_ASK=YES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dbshut</a:t>
            </a:r>
            <a:r>
              <a:rPr lang="en-US" altLang="ko-KR" dirty="0" smtClean="0"/>
              <a:t> \$ORACLE_HOME</a:t>
            </a:r>
          </a:p>
          <a:p>
            <a:r>
              <a:rPr lang="en-US" altLang="ko-KR" dirty="0" smtClean="0"/>
              <a:t>EOF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81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추가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만든 스크립트 파일들의 소유와 권한 설정</a:t>
            </a:r>
            <a:r>
              <a:rPr lang="en-US" altLang="ko-KR" dirty="0"/>
              <a:t>/</a:t>
            </a:r>
            <a:r>
              <a:rPr lang="ko-KR" altLang="en-US" dirty="0"/>
              <a:t>변경하기</a:t>
            </a:r>
          </a:p>
          <a:p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1030704" y="2814982"/>
            <a:ext cx="49311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chown</a:t>
            </a:r>
            <a:r>
              <a:rPr lang="en-US" altLang="ko-KR" dirty="0" smtClean="0"/>
              <a:t> -R </a:t>
            </a:r>
            <a:r>
              <a:rPr lang="en-US" altLang="ko-KR" dirty="0" err="1" smtClean="0"/>
              <a:t>oracle:oinstall</a:t>
            </a:r>
            <a:r>
              <a:rPr lang="en-US" altLang="ko-KR" dirty="0" smtClean="0"/>
              <a:t> /home/oracle/scripts</a:t>
            </a:r>
          </a:p>
          <a:p>
            <a:r>
              <a:rPr lang="en-US" altLang="ko-KR" dirty="0" err="1" smtClean="0"/>
              <a:t>chmod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u+x</a:t>
            </a:r>
            <a:r>
              <a:rPr lang="en-US" altLang="ko-KR" dirty="0" smtClean="0"/>
              <a:t> /home/oracle/scripts/*.sh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7497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추가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: </a:t>
            </a:r>
            <a:r>
              <a:rPr lang="ko-KR" altLang="en-US" dirty="0"/>
              <a:t>만든 스크립트 파일들</a:t>
            </a:r>
          </a:p>
          <a:p>
            <a:endParaRPr lang="en-US" altLang="ko-KR" dirty="0"/>
          </a:p>
        </p:txBody>
      </p:sp>
      <p:pic>
        <p:nvPicPr>
          <p:cNvPr id="5017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485" y="2466557"/>
            <a:ext cx="5979795" cy="403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2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6. Oracle Database (zip) </a:t>
            </a:r>
            <a:r>
              <a:rPr lang="ko-KR" altLang="en-US" b="1" dirty="0"/>
              <a:t>파일 다운로드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인터넷에서 </a:t>
            </a:r>
            <a:r>
              <a:rPr lang="en-US" altLang="ko-KR" dirty="0" smtClean="0"/>
              <a:t>Oracle Database 19c (19.3) for Linux x86-64 (zip)</a:t>
            </a:r>
            <a:r>
              <a:rPr lang="ko-KR" altLang="en-US" dirty="0" smtClean="0"/>
              <a:t>을 다운받는다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다운 받을 파일명 </a:t>
            </a:r>
            <a:r>
              <a:rPr lang="en-US" altLang="ko-KR" dirty="0" smtClean="0"/>
              <a:t>: LINUX.X64_193000_db_home.zip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링크 </a:t>
            </a:r>
            <a:r>
              <a:rPr lang="en-US" altLang="ko-KR" dirty="0" smtClean="0"/>
              <a:t>: https://www.oracle.com/kr/database/technologies/oracle19c-linux-downloads.html</a:t>
            </a:r>
          </a:p>
        </p:txBody>
      </p:sp>
    </p:spTree>
    <p:extLst>
      <p:ext uri="{BB962C8B-B14F-4D97-AF65-F5344CB8AC3E}">
        <p14:creationId xmlns:p14="http://schemas.microsoft.com/office/powerpoint/2010/main" val="2157003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6. Oracle Database (zip) </a:t>
            </a:r>
            <a:r>
              <a:rPr lang="ko-KR" altLang="en-US" b="1" dirty="0"/>
              <a:t>파일 다운로드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다운 받은 </a:t>
            </a:r>
            <a:r>
              <a:rPr lang="en-US" altLang="ko-KR" dirty="0" smtClean="0"/>
              <a:t>zip </a:t>
            </a:r>
            <a:r>
              <a:rPr lang="ko-KR" altLang="en-US" dirty="0" smtClean="0"/>
              <a:t>파일은 </a:t>
            </a:r>
            <a:r>
              <a:rPr lang="en-US" altLang="ko-KR" dirty="0" smtClean="0"/>
              <a:t>oracle </a:t>
            </a:r>
            <a:r>
              <a:rPr lang="ko-KR" altLang="en-US" dirty="0" smtClean="0"/>
              <a:t>폴더에 위치하도록 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pic>
        <p:nvPicPr>
          <p:cNvPr id="49154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80" y="2663563"/>
            <a:ext cx="5435900" cy="364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04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Oracle Linux 8 </a:t>
            </a:r>
            <a:r>
              <a:rPr lang="ko-KR" altLang="en-US" b="1" dirty="0" smtClean="0"/>
              <a:t>다운로드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항목 다운로드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3074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1" y="2271861"/>
            <a:ext cx="9906000" cy="420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92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6. Oracle Database (zip) </a:t>
            </a:r>
            <a:r>
              <a:rPr lang="ko-KR" altLang="en-US" b="1" dirty="0"/>
              <a:t>파일 다운로드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터미널에서 </a:t>
            </a:r>
            <a:r>
              <a:rPr lang="en-US" altLang="ko-KR" dirty="0" smtClean="0"/>
              <a:t>oracle </a:t>
            </a:r>
            <a:r>
              <a:rPr lang="ko-KR" altLang="en-US" dirty="0" smtClean="0"/>
              <a:t>계정으로 접속하기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074097" y="2704732"/>
            <a:ext cx="11272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su</a:t>
            </a:r>
            <a:r>
              <a:rPr lang="en-US" altLang="ko-KR" dirty="0" smtClean="0"/>
              <a:t> oracle</a:t>
            </a:r>
            <a:endParaRPr lang="ko-KR" altLang="en-US" dirty="0"/>
          </a:p>
        </p:txBody>
      </p:sp>
      <p:pic>
        <p:nvPicPr>
          <p:cNvPr id="54274" name="Picture 2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24"/>
          <a:stretch/>
        </p:blipFill>
        <p:spPr bwMode="auto">
          <a:xfrm>
            <a:off x="2581102" y="2567572"/>
            <a:ext cx="9036304" cy="169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641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6. Oracle Database (zip) </a:t>
            </a:r>
            <a:r>
              <a:rPr lang="ko-KR" altLang="en-US" b="1" dirty="0"/>
              <a:t>파일 다운로드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$ORACLE_HOME </a:t>
            </a:r>
            <a:r>
              <a:rPr lang="ko-KR" altLang="en-US" dirty="0"/>
              <a:t>환경변수 설정하기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706518"/>
            <a:ext cx="2512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echo $ORACLE_HOME</a:t>
            </a:r>
            <a:endParaRPr lang="ko-KR" altLang="en-US" dirty="0"/>
          </a:p>
        </p:txBody>
      </p:sp>
      <p:pic>
        <p:nvPicPr>
          <p:cNvPr id="53250" name="Picture 2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32"/>
          <a:stretch/>
        </p:blipFill>
        <p:spPr bwMode="auto">
          <a:xfrm>
            <a:off x="3558274" y="2554118"/>
            <a:ext cx="8285496" cy="303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648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6. Oracle Database (zip) </a:t>
            </a:r>
            <a:r>
              <a:rPr lang="ko-KR" altLang="en-US" b="1" dirty="0"/>
              <a:t>파일 다운로드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오라클 </a:t>
            </a:r>
            <a:r>
              <a:rPr lang="en-US" altLang="ko-KR" dirty="0"/>
              <a:t>zip </a:t>
            </a:r>
            <a:r>
              <a:rPr lang="ko-KR" altLang="en-US" dirty="0"/>
              <a:t>파일 압출 풀기</a:t>
            </a:r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086566" y="2719972"/>
            <a:ext cx="660321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cd $ORACLE_HOME</a:t>
            </a:r>
          </a:p>
          <a:p>
            <a:r>
              <a:rPr lang="en-US" altLang="ko-KR" dirty="0" smtClean="0"/>
              <a:t>unzip -</a:t>
            </a:r>
            <a:r>
              <a:rPr lang="en-US" altLang="ko-KR" dirty="0" err="1" smtClean="0"/>
              <a:t>oq</a:t>
            </a:r>
            <a:r>
              <a:rPr lang="en-US" altLang="ko-KR" dirty="0" smtClean="0"/>
              <a:t> /path/to/software/LINUX.X64_193000_db_home.zip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3458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/>
              <a:t>gui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프로그램이 참조할 </a:t>
            </a:r>
            <a:r>
              <a:rPr lang="en-US" altLang="ko-KR" dirty="0" smtClean="0"/>
              <a:t>DISPLY </a:t>
            </a:r>
            <a:r>
              <a:rPr lang="ko-KR" altLang="en-US" dirty="0" smtClean="0"/>
              <a:t>환경 변수 설정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/>
              <a:t>만약 </a:t>
            </a:r>
            <a:r>
              <a:rPr lang="en-US" altLang="ko-KR" dirty="0" err="1"/>
              <a:t>xhost</a:t>
            </a:r>
            <a:r>
              <a:rPr lang="en-US" altLang="ko-KR" dirty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오류가 </a:t>
            </a:r>
            <a:r>
              <a:rPr lang="ko-KR" altLang="en-US" dirty="0"/>
              <a:t>발생하면 아래 과정을 실행한다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r>
              <a:rPr lang="en-US" altLang="ko-KR" dirty="0" smtClean="0"/>
              <a:t>1) Log on to </a:t>
            </a:r>
            <a:r>
              <a:rPr lang="en-US" altLang="ko-KR" dirty="0" err="1" smtClean="0"/>
              <a:t>XWindows</a:t>
            </a:r>
            <a:r>
              <a:rPr lang="en-US" altLang="ko-KR" dirty="0" smtClean="0"/>
              <a:t> as root</a:t>
            </a:r>
          </a:p>
          <a:p>
            <a:pPr marL="457200" lvl="1" indent="0">
              <a:buNone/>
            </a:pPr>
            <a:r>
              <a:rPr lang="en-US" altLang="ko-KR" dirty="0" smtClean="0"/>
              <a:t>2) Open a terminal</a:t>
            </a:r>
          </a:p>
          <a:p>
            <a:pPr marL="457200" lvl="1" indent="0">
              <a:buNone/>
            </a:pPr>
            <a:r>
              <a:rPr lang="en-US" altLang="ko-KR" dirty="0" smtClean="0"/>
              <a:t>3) enter '</a:t>
            </a:r>
            <a:r>
              <a:rPr lang="en-US" altLang="ko-KR" dirty="0" err="1" smtClean="0"/>
              <a:t>xhost</a:t>
            </a:r>
            <a:r>
              <a:rPr lang="en-US" altLang="ko-KR" dirty="0" smtClean="0"/>
              <a:t> +'</a:t>
            </a:r>
          </a:p>
          <a:p>
            <a:pPr marL="457200" lvl="1" indent="0">
              <a:buNone/>
            </a:pPr>
            <a:r>
              <a:rPr lang="en-US" altLang="ko-KR" dirty="0" smtClean="0"/>
              <a:t>4) enter '</a:t>
            </a:r>
            <a:r>
              <a:rPr lang="en-US" altLang="ko-KR" dirty="0" err="1" smtClean="0"/>
              <a:t>su</a:t>
            </a:r>
            <a:r>
              <a:rPr lang="en-US" altLang="ko-KR" dirty="0" smtClean="0"/>
              <a:t> - oracle'</a:t>
            </a:r>
          </a:p>
          <a:p>
            <a:pPr marL="457200" lvl="1" indent="0">
              <a:buNone/>
            </a:pPr>
            <a:r>
              <a:rPr lang="en-US" altLang="ko-KR" dirty="0" smtClean="0"/>
              <a:t>5) enter 'export DISPLAY=:0.0'</a:t>
            </a:r>
          </a:p>
          <a:p>
            <a:pPr marL="457200" lvl="1" indent="0">
              <a:buNone/>
            </a:pPr>
            <a:r>
              <a:rPr lang="en-US" altLang="ko-KR" dirty="0" smtClean="0"/>
              <a:t>6) </a:t>
            </a:r>
            <a:r>
              <a:rPr lang="en-US" altLang="ko-KR" dirty="0" err="1" smtClean="0"/>
              <a:t>runInstaller</a:t>
            </a:r>
            <a:r>
              <a:rPr lang="en-US" altLang="ko-KR" dirty="0" smtClean="0"/>
              <a:t> (or use whatever installer is required)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101806" y="2445652"/>
            <a:ext cx="180729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xhost</a:t>
            </a:r>
            <a:r>
              <a:rPr lang="en-US" altLang="ko-KR" dirty="0" smtClean="0"/>
              <a:t> +ol8-19</a:t>
            </a:r>
          </a:p>
          <a:p>
            <a:r>
              <a:rPr lang="en-US" altLang="ko-KR" dirty="0" smtClean="0"/>
              <a:t>DISPLAY=:0.0;</a:t>
            </a:r>
          </a:p>
          <a:p>
            <a:r>
              <a:rPr lang="en-US" altLang="ko-KR" dirty="0" smtClean="0"/>
              <a:t>export DISPLAY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6655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설치 오류를 피하기 위한 </a:t>
            </a:r>
            <a:r>
              <a:rPr lang="en-US" altLang="ko-KR" dirty="0"/>
              <a:t>Fake Oracle Linux 7 </a:t>
            </a:r>
            <a:r>
              <a:rPr lang="ko-KR" altLang="en-US" dirty="0"/>
              <a:t>환경변수 설정</a:t>
            </a:r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101806" y="2445652"/>
            <a:ext cx="39012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export CV_ASSUME_DISTID=OEL7.6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7506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Oracle DBMS GUI</a:t>
            </a:r>
            <a:r>
              <a:rPr lang="ko-KR" altLang="en-US" dirty="0" smtClean="0"/>
              <a:t>환경 </a:t>
            </a:r>
            <a:r>
              <a:rPr lang="ko-KR" altLang="en-US" dirty="0" err="1" smtClean="0"/>
              <a:t>설치파일</a:t>
            </a:r>
            <a:r>
              <a:rPr lang="ko-KR" altLang="en-US" dirty="0" smtClean="0"/>
              <a:t> 실행하기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114420" y="2552332"/>
            <a:ext cx="201529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cd /home/oracle/</a:t>
            </a:r>
          </a:p>
          <a:p>
            <a:r>
              <a:rPr lang="en-US" altLang="ko-KR" dirty="0" smtClean="0"/>
              <a:t>./</a:t>
            </a:r>
            <a:r>
              <a:rPr lang="en-US" altLang="ko-KR" dirty="0" err="1" smtClean="0"/>
              <a:t>runInstaller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2466" name="Picture 2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58"/>
          <a:stretch/>
        </p:blipFill>
        <p:spPr bwMode="auto">
          <a:xfrm>
            <a:off x="3405935" y="2445652"/>
            <a:ext cx="8211471" cy="173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4608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577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577341"/>
            <a:ext cx="66294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3897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4754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1563052"/>
            <a:ext cx="6595745" cy="498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5670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373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690688"/>
            <a:ext cx="6461760" cy="485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7059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270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63052"/>
            <a:ext cx="6461760" cy="484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172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Oracle Linux 8 </a:t>
            </a:r>
            <a:r>
              <a:rPr lang="ko-KR" altLang="en-US" b="1" dirty="0" smtClean="0"/>
              <a:t>다운로드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다운로드된</a:t>
            </a:r>
            <a:r>
              <a:rPr lang="ko-KR" altLang="en-US" dirty="0"/>
              <a:t> </a:t>
            </a:r>
            <a:r>
              <a:rPr lang="en-US" altLang="ko-KR" dirty="0" smtClean="0"/>
              <a:t>exe </a:t>
            </a:r>
            <a:r>
              <a:rPr lang="ko-KR" altLang="en-US" dirty="0"/>
              <a:t>파일 실행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097" y="2343150"/>
            <a:ext cx="6061544" cy="417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3063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168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690688"/>
            <a:ext cx="6309360" cy="47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3601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065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690689"/>
            <a:ext cx="6431280" cy="484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2885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9634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809433"/>
            <a:ext cx="6202680" cy="466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6579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861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825625"/>
            <a:ext cx="6339840" cy="477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4071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758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825626"/>
            <a:ext cx="6233160" cy="467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0156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656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6309360" cy="472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2046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553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431280" cy="48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8968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비밀번호 설정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4514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15" y="2422842"/>
            <a:ext cx="5269865" cy="395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4487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680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6126480" cy="46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5385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스크립트 파일이 </a:t>
            </a:r>
            <a:r>
              <a:rPr lang="en-US" altLang="ko-KR" dirty="0" smtClean="0"/>
              <a:t>root </a:t>
            </a:r>
            <a:r>
              <a:rPr lang="ko-KR" altLang="en-US" dirty="0" smtClean="0"/>
              <a:t>계정에서 실행되도록 설정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5" y="2462282"/>
            <a:ext cx="5145405" cy="384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56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 VMware </a:t>
            </a:r>
            <a:r>
              <a:rPr lang="ko-KR" altLang="en-US" b="1" dirty="0"/>
              <a:t>에 </a:t>
            </a:r>
            <a:r>
              <a:rPr lang="en-US" altLang="ko-KR" b="1" dirty="0"/>
              <a:t>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새로운 </a:t>
            </a:r>
            <a:r>
              <a:rPr lang="ko-KR" altLang="en-US" dirty="0" err="1" smtClean="0"/>
              <a:t>가상머신</a:t>
            </a:r>
            <a:r>
              <a:rPr lang="ko-KR" altLang="en-US" dirty="0" smtClean="0"/>
              <a:t> 설치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14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2408713"/>
            <a:ext cx="3859530" cy="408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6737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Ignore All </a:t>
            </a:r>
            <a:r>
              <a:rPr lang="ko-KR" altLang="en-US" dirty="0" smtClean="0"/>
              <a:t>체크 </a:t>
            </a:r>
            <a:r>
              <a:rPr lang="en-US" altLang="ko-KR" dirty="0" smtClean="0"/>
              <a:t>– next 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601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35" y="2530475"/>
            <a:ext cx="4888865" cy="368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0308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yes </a:t>
            </a:r>
            <a:r>
              <a:rPr lang="ko-KR" altLang="en-US" dirty="0" smtClean="0"/>
              <a:t>클릭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4994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75" y="2520245"/>
            <a:ext cx="4873625" cy="36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6012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397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690688"/>
            <a:ext cx="6400800" cy="481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7021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294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6133342" cy="460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0954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설치 완료되면 </a:t>
            </a:r>
            <a:r>
              <a:rPr lang="en-US" altLang="ko-KR" dirty="0"/>
              <a:t>close</a:t>
            </a:r>
          </a:p>
          <a:p>
            <a:pPr marL="0" indent="0">
              <a:buNone/>
            </a:pP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19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55" y="2534047"/>
            <a:ext cx="5041265" cy="377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02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/>
              <a:t>THE END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72598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altLang="ko-KR" dirty="0" smtClean="0">
                <a:hlinkClick r:id="rId2"/>
              </a:rPr>
              <a:t>1</a:t>
            </a:r>
            <a:r>
              <a:rPr lang="ko-KR" altLang="en-US" dirty="0" smtClean="0">
                <a:hlinkClick r:id="rId2"/>
              </a:rPr>
              <a:t>편 </a:t>
            </a:r>
            <a:r>
              <a:rPr lang="en-US" altLang="ko-KR" dirty="0" err="1" smtClean="0">
                <a:hlinkClick r:id="rId2"/>
              </a:rPr>
              <a:t>Github</a:t>
            </a:r>
            <a:r>
              <a:rPr lang="en-US" altLang="ko-KR" dirty="0" smtClean="0">
                <a:hlinkClick r:id="rId2"/>
              </a:rPr>
              <a:t> :  https://github.com/hennylee/kopo-04-database/blob/main/project/2021-05-09-database-oracle19c-linux-install-1.md</a:t>
            </a:r>
            <a:endParaRPr lang="en-US" altLang="ko-KR" dirty="0" smtClean="0"/>
          </a:p>
          <a:p>
            <a:pPr algn="l"/>
            <a:r>
              <a:rPr lang="en-US" altLang="ko-KR" dirty="0">
                <a:hlinkClick r:id="rId2"/>
              </a:rPr>
              <a:t>2</a:t>
            </a:r>
            <a:r>
              <a:rPr lang="ko-KR" altLang="en-US" dirty="0" smtClean="0">
                <a:hlinkClick r:id="rId2"/>
              </a:rPr>
              <a:t>편 </a:t>
            </a:r>
            <a:r>
              <a:rPr lang="en-US" altLang="ko-KR" dirty="0" err="1" smtClean="0">
                <a:hlinkClick r:id="rId2"/>
              </a:rPr>
              <a:t>Github</a:t>
            </a:r>
            <a:r>
              <a:rPr lang="en-US" altLang="ko-KR" dirty="0" smtClean="0">
                <a:hlinkClick r:id="rId2"/>
              </a:rPr>
              <a:t> : </a:t>
            </a:r>
            <a:r>
              <a:rPr lang="en-US" altLang="ko-KR" dirty="0" smtClean="0">
                <a:hlinkClick r:id="rId3"/>
              </a:rPr>
              <a:t>https://github.com/hennylee/kopo-04-database/blob/main/project/2021-05-09-database-oracle19c-linux-install-2.md</a:t>
            </a:r>
            <a:endParaRPr lang="en-US" altLang="ko-KR" dirty="0" smtClean="0"/>
          </a:p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3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 VMware </a:t>
            </a:r>
            <a:r>
              <a:rPr lang="ko-KR" altLang="en-US" b="1" dirty="0"/>
              <a:t>에 </a:t>
            </a:r>
            <a:r>
              <a:rPr lang="en-US" altLang="ko-KR" b="1" dirty="0"/>
              <a:t>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다운받은 </a:t>
            </a:r>
            <a:r>
              <a:rPr lang="en-US" altLang="ko-KR" dirty="0"/>
              <a:t>Oracle Linux </a:t>
            </a:r>
            <a:r>
              <a:rPr lang="ko-KR" altLang="en-US" dirty="0"/>
              <a:t>파일 불러오기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0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437448"/>
            <a:ext cx="3947160" cy="418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462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 VMware </a:t>
            </a:r>
            <a:r>
              <a:rPr lang="ko-KR" altLang="en-US" b="1" dirty="0"/>
              <a:t>에 </a:t>
            </a:r>
            <a:r>
              <a:rPr lang="en-US" altLang="ko-KR" b="1" dirty="0"/>
              <a:t>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</a:t>
            </a:r>
            <a:r>
              <a:rPr lang="en-US" altLang="ko-KR" dirty="0" err="1"/>
              <a:t>vmware</a:t>
            </a:r>
            <a:r>
              <a:rPr lang="ko-KR" altLang="en-US" dirty="0"/>
              <a:t>가 만들어질 파일의 저장 공간은 </a:t>
            </a:r>
            <a:r>
              <a:rPr lang="en-US" altLang="ko-KR" dirty="0"/>
              <a:t>60GB</a:t>
            </a:r>
            <a:r>
              <a:rPr lang="ko-KR" altLang="en-US" dirty="0"/>
              <a:t>정도로 </a:t>
            </a:r>
            <a:r>
              <a:rPr lang="ko-KR" altLang="en-US" dirty="0" err="1"/>
              <a:t>넉넉한게</a:t>
            </a:r>
            <a:r>
              <a:rPr lang="ko-KR" altLang="en-US" dirty="0"/>
              <a:t> 좋다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194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8" y="2840171"/>
            <a:ext cx="3517249" cy="371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146" y="2840171"/>
            <a:ext cx="3518006" cy="371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87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3526</TotalTime>
  <Words>1563</Words>
  <Application>Microsoft Office PowerPoint</Application>
  <PresentationFormat>와이드스크린</PresentationFormat>
  <Paragraphs>300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78" baseType="lpstr">
      <vt:lpstr>맑은 고딕</vt:lpstr>
      <vt:lpstr>Arial</vt:lpstr>
      <vt:lpstr>Office 테마</vt:lpstr>
      <vt:lpstr>ORACLE_19c_Linux 설치 가이드</vt:lpstr>
      <vt:lpstr>(1)  Vmware에 Oracle Linux 8설치</vt:lpstr>
      <vt:lpstr>1. Oracle Linux 8 다운로드</vt:lpstr>
      <vt:lpstr>1. Oracle Linux 8 다운로드</vt:lpstr>
      <vt:lpstr>1. Oracle Linux 8 다운로드</vt:lpstr>
      <vt:lpstr>1. Oracle Linux 8 다운로드</vt:lpstr>
      <vt:lpstr>2. VMware 에 Oracle Linux 8 설치</vt:lpstr>
      <vt:lpstr>2. VMware 에 Oracle Linux 8 설치</vt:lpstr>
      <vt:lpstr>2. VMware 에 Oracle Linux 8 설치</vt:lpstr>
      <vt:lpstr>2. VMware 에 Oracle Linux 8 설치</vt:lpstr>
      <vt:lpstr>2. VMware 에 Oracle Linux 8 설치</vt:lpstr>
      <vt:lpstr>3. Oracle Linux 8 설치</vt:lpstr>
      <vt:lpstr>3. Oracle Linux 8 설치</vt:lpstr>
      <vt:lpstr>3. Oracle Linux 8 설치</vt:lpstr>
      <vt:lpstr>3. Oracle Linux 8 설치</vt:lpstr>
      <vt:lpstr>3. Oracle Linux 8 설치</vt:lpstr>
      <vt:lpstr>3. Oracle Linux 8 설치</vt:lpstr>
      <vt:lpstr>3. Oracle Linux 8 설치</vt:lpstr>
      <vt:lpstr>3. Oracle Linux 8 설치</vt:lpstr>
      <vt:lpstr>3. Oracle Linux 8 설치</vt:lpstr>
      <vt:lpstr>3. Oracle Linux 8 설치</vt:lpstr>
      <vt:lpstr>3. Oracle Linux 8 설치</vt:lpstr>
      <vt:lpstr>3. Oracle Linux 8 설치</vt:lpstr>
      <vt:lpstr>3. Oracle Linux 8 설치</vt:lpstr>
      <vt:lpstr>3. Oracle Linux 8 설치</vt:lpstr>
      <vt:lpstr>(2)  oracle19c 설치</vt:lpstr>
      <vt:lpstr>1. 설치 메뉴얼 찾기</vt:lpstr>
      <vt:lpstr>1. 설치 메뉴얼 찾기</vt:lpstr>
      <vt:lpstr>1. 설치 메뉴얼 찾기</vt:lpstr>
      <vt:lpstr>2. Host File 설정</vt:lpstr>
      <vt:lpstr>2. Host File 설정</vt:lpstr>
      <vt:lpstr>3. 설치에 필요한 패키지 설치</vt:lpstr>
      <vt:lpstr>3. 설치에 필요한 패키지 설치</vt:lpstr>
      <vt:lpstr>3. 설치에 필요한 패키지 설치</vt:lpstr>
      <vt:lpstr>4. Oracle 계정 설정</vt:lpstr>
      <vt:lpstr>4. Oracle 계정 설정</vt:lpstr>
      <vt:lpstr>4. Oracle 계정 설정</vt:lpstr>
      <vt:lpstr>5. 추가 설정</vt:lpstr>
      <vt:lpstr>5. 추가 설정</vt:lpstr>
      <vt:lpstr>5. 추가 설정</vt:lpstr>
      <vt:lpstr>5. 추가 설정</vt:lpstr>
      <vt:lpstr>5. 추가 설정</vt:lpstr>
      <vt:lpstr>5. 추가 설정</vt:lpstr>
      <vt:lpstr>5. 추가 설정</vt:lpstr>
      <vt:lpstr>5. 추가 설정</vt:lpstr>
      <vt:lpstr>5. 추가 설정</vt:lpstr>
      <vt:lpstr>5. 추가 설정</vt:lpstr>
      <vt:lpstr>6. Oracle Database (zip) 파일 다운로드</vt:lpstr>
      <vt:lpstr>6. Oracle Database (zip) 파일 다운로드</vt:lpstr>
      <vt:lpstr>6. Oracle Database (zip) 파일 다운로드</vt:lpstr>
      <vt:lpstr>6. Oracle Database (zip) 파일 다운로드</vt:lpstr>
      <vt:lpstr>6. Oracle Database (zip) 파일 다운로드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ORACLE_19c_Linux_설치가이드</dc:title>
  <dc:creator>이해니</dc:creator>
  <cp:lastModifiedBy>이해니</cp:lastModifiedBy>
  <cp:revision>10</cp:revision>
  <dcterms:created xsi:type="dcterms:W3CDTF">2021-05-09T04:27:14Z</dcterms:created>
  <dcterms:modified xsi:type="dcterms:W3CDTF">2021-05-11T15:27:27Z</dcterms:modified>
</cp:coreProperties>
</file>